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6" r:id="rId2"/>
  </p:sldIdLst>
  <p:sldSz cx="12192000" cy="6858000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  <a:srgbClr val="FF99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2E514E-E7A3-A0F2-AF2D-B28179B0D9B1}" v="26" dt="2023-03-09T12:10:56.938"/>
    <p1510:client id="{0A45B1BD-5002-AE08-7ABA-3506E0F487DF}" v="4" dt="2023-03-14T14:45:47.458"/>
    <p1510:client id="{130E4816-47E6-2382-95F6-365E8CECCAD5}" v="13" dt="2023-03-28T13:27:49.626"/>
    <p1510:client id="{19FF70A1-EF1C-630F-5144-4CDBAE6AD96B}" v="17" dt="2023-03-14T09:31:20.731"/>
    <p1510:client id="{1E38C902-D824-03A0-2499-801E31A58AD3}" v="54" dt="2023-03-14T16:32:05.965"/>
    <p1510:client id="{27F383E0-34DA-E660-90EC-88BA1C99DF5A}" v="48" dt="2023-03-31T13:17:54.150"/>
    <p1510:client id="{29D90E27-3B6E-7D43-A6F9-FC77BA9BCCBB}" v="152" dt="2023-03-06T09:54:45.589"/>
    <p1510:client id="{2CDB8B0F-E39A-9035-C652-7D7BCD822C0A}" v="4" dt="2023-03-14T14:47:54.144"/>
    <p1510:client id="{321EB802-7251-5905-C57B-E9207E1281C6}" v="365" dt="2023-02-24T14:31:57.411"/>
    <p1510:client id="{32259E12-8B52-4E35-F364-6A80F3D33854}" v="8" dt="2023-03-01T09:33:09.889"/>
    <p1510:client id="{384B188C-82DB-63A2-B2D2-65306EFEEB51}" v="29" dt="2023-02-27T16:14:21.630"/>
    <p1510:client id="{3AA3C660-6590-8263-0708-5E4E5BD4A3E6}" v="4" dt="2023-03-03T11:34:10.335"/>
    <p1510:client id="{3FFCDE09-23BC-FB61-0F58-DD86A3B113C2}" v="11" dt="2023-03-31T13:13:47.078"/>
    <p1510:client id="{4CB9B036-5234-0F49-980B-90EA99ADD0D4}" v="739" dt="2023-02-27T16:12:02.713"/>
    <p1510:client id="{5679F784-FB50-4CBA-BB7A-8EEFD22FF039}" v="66" dt="2023-02-23T09:57:12.417"/>
    <p1510:client id="{5E4D243B-540E-A94D-F166-CBB82D947FC6}" v="44" dt="2023-03-08T12:24:35.531"/>
    <p1510:client id="{655D0F19-B7D1-9B4E-8A3C-48BAB0F354F0}" v="78" dt="2023-03-02T10:30:16.286"/>
    <p1510:client id="{6909DCA9-3CD8-DB91-CF87-E769A84BC237}" v="16" dt="2023-03-27T08:08:39.611"/>
    <p1510:client id="{702EE27A-D2F9-E624-0DEC-F2E76F8AFB57}" v="8" dt="2023-03-13T11:24:54.957"/>
    <p1510:client id="{713AEC4F-FE00-E4E6-D591-057237AA8A33}" v="2" dt="2023-03-07T11:17:12.471"/>
    <p1510:client id="{71946CEA-D91F-9398-1D63-749717FD3277}" v="35" dt="2023-03-27T10:15:53.241"/>
    <p1510:client id="{73F55C43-D331-66BC-5D6C-D2D185635D77}" v="14" dt="2023-03-10T15:14:33.756"/>
    <p1510:client id="{7A4ED640-2D89-A1F5-79E6-7A9217E025FD}" v="60" dt="2023-03-06T10:11:39.130"/>
    <p1510:client id="{7FEAF3E9-AA4F-E302-1256-8BCBCA043DA2}" v="12" dt="2023-03-29T14:25:39.684"/>
    <p1510:client id="{885D1EF0-C994-CAFE-582F-484C7D08A869}" v="42" dt="2023-03-28T09:46:51.560"/>
    <p1510:client id="{8DEBBAF5-34C3-D54C-024A-2A93E3E6E4B9}" v="160" dt="2023-03-03T14:27:55.256"/>
    <p1510:client id="{9562ACC8-5A50-37DF-5BFA-AAF939F0E4CD}" v="94" dt="2023-03-28T13:01:00.369"/>
    <p1510:client id="{AFAEA7FD-5228-FC38-99B6-608B4FFE051E}" v="222" dt="2023-03-02T11:05:19.579"/>
    <p1510:client id="{B0936035-0E6F-1766-B100-5B8EEBF9E68F}" v="126" dt="2023-03-02T15:43:16.400"/>
    <p1510:client id="{B3015820-5121-BA14-E0E2-960FF19397EB}" v="10" dt="2023-03-14T13:46:41.987"/>
    <p1510:client id="{B6C6D85E-BC25-9EA2-79A1-1698F1FE535E}" v="61" dt="2023-03-28T13:26:08.189"/>
    <p1510:client id="{BDC1B73B-13A2-179E-EFB3-3D3F2015DE14}" v="478" dt="2023-02-24T15:11:36.872"/>
    <p1510:client id="{C09B6C62-B888-7824-28F8-6900A4C53ED7}" v="35" dt="2023-03-03T14:23:49.727"/>
    <p1510:client id="{C0FDC432-9D9B-D36F-E221-D23E5F6A20AA}" v="20" dt="2023-03-28T14:43:11.164"/>
    <p1510:client id="{C109CD97-C190-16B2-7D0E-0E1B1423E7EC}" v="641" dt="2023-04-03T06:56:46.272"/>
    <p1510:client id="{C6574D34-0B08-4900-A9BB-0DB91DA945F2}" v="25" dt="2023-03-28T14:57:09.018"/>
    <p1510:client id="{C6B2C026-89B1-0821-6BEC-E5D88D9A7083}" v="142" dt="2023-02-24T14:40:59.648"/>
    <p1510:client id="{C805AA90-BA88-4A45-BD9B-99A3BBFA7325}" v="6" dt="2023-03-20T15:23:26.547"/>
    <p1510:client id="{CE673AAD-A8A8-6BB6-391F-7C1ED3819DF4}" v="14" dt="2023-03-31T08:33:01.851"/>
    <p1510:client id="{DDD3A408-EB34-9F40-3E37-F374029AFCD6}" v="149" dt="2023-03-09T15:13:52.996"/>
    <p1510:client id="{DF6A42CA-A6EF-AE94-BE29-131EF60285FC}" v="12" dt="2023-03-15T08:45:02.553"/>
    <p1510:client id="{E464B324-CEA8-CEDB-F088-F6385DF22442}" v="8" dt="2023-03-27T15:59:45.078"/>
    <p1510:client id="{ED1E0435-16FE-F066-050B-267CD533FDF4}" v="36" dt="2023-03-02T10:19:16.190"/>
    <p1510:client id="{ED3E314A-E803-184A-EA86-818D228345D5}" v="30" dt="2023-03-24T08:36:04.516"/>
    <p1510:client id="{EF224581-A599-2829-6C70-6934CDD5181A}" v="103" dt="2023-03-28T08:58:20.666"/>
    <p1510:client id="{F66FB682-2E1F-802E-15BF-EF63ABCB4BAE}" v="36" dt="2023-03-14T09:33:36.176"/>
    <p1510:client id="{F6BBC02E-9980-E809-D220-2F4B12ED6D30}" v="24" dt="2023-03-03T14:04:44.0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5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31" Type="http://schemas.microsoft.com/office/2015/10/relationships/revisionInfo" Target="revisionInfo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8FC7F-FA7D-43FD-9A6E-41EDED3AF814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60662-18A5-48BA-AF0E-76A954C434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0915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E60662-18A5-48BA-AF0E-76A954C4348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308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C52715-1EFB-5F53-976B-66415D7E4B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A7CCCF-E168-ADB5-89CC-FEB78C554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720C0D-7193-4E65-7004-3AD254C0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E1B-8D15-4CC9-8799-5A2525AAECB7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C4D8A8-A6DB-6B00-D287-734C7BAC4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0DA5DD-7276-B8E6-BA90-F78883A04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53D5-47DE-4F5E-B74B-8725A7158A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22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BDD0D5-5221-0E0E-DFE9-860525881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C14A563-2D74-D603-6147-F93EDAFE9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A85696-3506-503D-D9B7-84EFA90DD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E1B-8D15-4CC9-8799-5A2525AAECB7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5B4F71-42FD-E217-240F-6F23BFA7F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D8010D-24E7-6ADD-C2C2-26E6D82D4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53D5-47DE-4F5E-B74B-8725A7158A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5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53D8649-934A-D8B7-A4B5-C4CD4E6229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758F9C-A3DA-6730-91EA-79B3AB629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3A4855-CEE5-73D7-5388-AE2B18CA8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E1B-8D15-4CC9-8799-5A2525AAECB7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A60A62-7D4F-32D1-047E-14DF8B4DA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15DBFD-C1CF-AF01-1468-514FBAE87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53D5-47DE-4F5E-B74B-8725A7158A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226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152314-4330-A8DD-1A31-FC5734428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C7F385-75D3-83F7-5E85-C9DAA908F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79A459-14BE-CDF3-B425-F30C09D2F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E1B-8D15-4CC9-8799-5A2525AAECB7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F12CE8-2CB3-3741-D131-924443399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F53EEC-6C8A-4302-BD4E-FBADA6BC4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53D5-47DE-4F5E-B74B-8725A7158A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8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910011-AFF3-F2EE-CE36-E7976958C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32099B-79EF-A7B2-71CF-B4EE7AB94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629573-E303-389B-844C-15AD05DC7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E1B-8D15-4CC9-8799-5A2525AAECB7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BA85C9-BB27-823D-5929-2D37F6667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FE9EBA-BF93-2BFF-EB0B-C317B0E6C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53D5-47DE-4F5E-B74B-8725A7158A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63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D9C9CC-ABF5-2736-1E4E-5999140EC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28CBF7-A183-FEF8-FAE3-BD39B21F0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8C6DF18-0079-548B-FA1C-BF4D93540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8C9D4F-3755-9F75-7993-EC98AAC84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E1B-8D15-4CC9-8799-5A2525AAECB7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C0903A-B00C-5D27-3EBC-AC7B4735C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0EB64F-6E2E-2E4B-7711-DD9A0C455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53D5-47DE-4F5E-B74B-8725A7158A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85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D922C7-2519-44AA-05F8-C1B94DD00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3A5C8B-43A1-26AC-41FF-4C065DDA4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0815548-13A8-5C11-0E10-877A96D11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E02EAF1-8573-EBDF-C32B-73AA3BB67A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3A15186-B444-78D3-BE88-02FCB90987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8B927D7-EFE4-9647-5349-A65C76E79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E1B-8D15-4CC9-8799-5A2525AAECB7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2F5F540-798F-AC72-8538-7A697CD3C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1A6DBD1-149C-9F6A-F91A-F752ACD56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53D5-47DE-4F5E-B74B-8725A7158A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55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6991B5-A75E-E2FB-C71A-22AE1C23F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EA7C017-36A1-039F-5EB0-9EFF7A04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E1B-8D15-4CC9-8799-5A2525AAECB7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5C5C89-5234-9763-BFC3-B94B9D8C8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DC21A96-3B54-8F02-B594-A4EFA1F21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53D5-47DE-4F5E-B74B-8725A7158A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251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C8EEF92-AF82-F079-6D93-CE84C3F64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E1B-8D15-4CC9-8799-5A2525AAECB7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29246EF-DBDE-05D0-5FA2-1FF505C57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29923EC-4FEA-79EA-F71A-EBA757474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53D5-47DE-4F5E-B74B-8725A7158A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9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E120B1-12BB-6403-5325-A3A64E386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FBD6C7-6042-D939-DDFF-81807D121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213AABA-035C-C01A-5887-A7298E703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9AAB1F-2872-31D9-6343-3972F8966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E1B-8D15-4CC9-8799-5A2525AAECB7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0E64522-8A33-8788-89F2-D7C85965B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EC3D1F-569D-2D31-A1DA-5B8F9456E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53D5-47DE-4F5E-B74B-8725A7158A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127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FA6956-12D8-0BFB-8AF2-B3FCFEA96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A8BA23C-6AE0-157F-BD9D-CDB79993A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B8D721A-3E1A-0E17-FAAF-A173AF08F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34EE2D-1299-2AFA-3AEF-B2A96F61C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E1B-8D15-4CC9-8799-5A2525AAECB7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031044-1DC7-2E8C-0167-82DF5F4E5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817B2A-0CB2-0117-E290-5281C5460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53D5-47DE-4F5E-B74B-8725A7158A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666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F5C2ECC-AB3F-77A1-8B72-941300B0E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366392-BA24-9B44-E9B5-73033307F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A60986-65B1-7CA6-549B-AD181945B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0AE1B-8D15-4CC9-8799-5A2525AAECB7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2D6A4E-7648-4493-F6ED-CD6BC7B4F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6836AC-42D7-D92E-78EF-F1B389D17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853D5-47DE-4F5E-B74B-8725A7158A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37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6096000" y="0"/>
            <a:ext cx="9238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77090" y="2095895"/>
            <a:ext cx="58189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 de l’action ou projet à valoriser : 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Structure porteuse : </a:t>
            </a: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Contact(s) opérationnel(s) – Nom + email et/ou téléphone : </a:t>
            </a: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 (objectifs, comment l’action améliore des conditions de vie étudiante, partenaires éventuels, calendrier…) : </a:t>
            </a:r>
            <a:r>
              <a:rPr lang="fr-FR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10 lignes max</a:t>
            </a: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Objectifs des schémas auxquels l’action répond :</a:t>
            </a: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Mesure du SRESRI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BFC :</a:t>
            </a:r>
          </a:p>
          <a:p>
            <a:pPr marL="285750" indent="-285750">
              <a:buFontTx/>
              <a:buChar char="-"/>
            </a:pPr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Axe du STVE BFC :</a:t>
            </a: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Axe du schéma local :</a:t>
            </a:r>
          </a:p>
          <a:p>
            <a:pPr marL="285750" indent="-285750">
              <a:buFontTx/>
              <a:buChar char="-"/>
            </a:pPr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Axe du schéma établissement :</a:t>
            </a:r>
          </a:p>
          <a:p>
            <a:endParaRPr lang="fr-FR" dirty="0" smtClean="0"/>
          </a:p>
        </p:txBody>
      </p:sp>
      <p:sp>
        <p:nvSpPr>
          <p:cNvPr id="14" name="ZoneTexte 13"/>
          <p:cNvSpPr txBox="1"/>
          <p:nvPr/>
        </p:nvSpPr>
        <p:spPr>
          <a:xfrm>
            <a:off x="6331937" y="145561"/>
            <a:ext cx="558297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Budget et sources de financement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5 lignes max</a:t>
            </a:r>
            <a:endParaRPr lang="fr-FR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Freins et </a:t>
            </a:r>
            <a:r>
              <a:rPr lang="fr-FR" sz="1000" smtClean="0">
                <a:latin typeface="Arial" panose="020B0604020202020204" pitchFamily="34" charset="0"/>
                <a:cs typeface="Arial" panose="020B0604020202020204" pitchFamily="34" charset="0"/>
              </a:rPr>
              <a:t>difficultés </a:t>
            </a:r>
            <a:r>
              <a:rPr lang="fr-FR" sz="1000" smtClean="0">
                <a:latin typeface="Arial" panose="020B0604020202020204" pitchFamily="34" charset="0"/>
                <a:cs typeface="Arial" panose="020B0604020202020204" pitchFamily="34" charset="0"/>
              </a:rPr>
              <a:t>rencontrés </a:t>
            </a:r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10 lignes max</a:t>
            </a: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Indicateurs d’évaluation (qualitatif et quantitatif) : </a:t>
            </a:r>
            <a:r>
              <a:rPr lang="fr-FR" sz="1000" i="1" dirty="0">
                <a:latin typeface="Arial" panose="020B0604020202020204" pitchFamily="34" charset="0"/>
                <a:cs typeface="Arial" panose="020B0604020202020204" pitchFamily="34" charset="0"/>
              </a:rPr>
              <a:t>10 lignes max</a:t>
            </a: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10901" y="324091"/>
            <a:ext cx="5411165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Photo ou illustration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7216817" y="5645842"/>
            <a:ext cx="3831218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Consignes pour compléter le document : </a:t>
            </a:r>
          </a:p>
          <a:p>
            <a:r>
              <a:rPr lang="fr-FR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&gt;Caractère = Arial 10</a:t>
            </a:r>
          </a:p>
          <a:p>
            <a:r>
              <a:rPr lang="fr-FR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&gt;1 seule page par action/projet à valoriser</a:t>
            </a:r>
          </a:p>
          <a:p>
            <a:r>
              <a:rPr lang="fr-FR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&gt;Respecter le nombre de lignes spécifié pour chaque item</a:t>
            </a:r>
            <a:endParaRPr lang="fr-FR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63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132</Words>
  <Application>Microsoft Office PowerPoint</Application>
  <PresentationFormat>Grand écran</PresentationFormat>
  <Paragraphs>64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Rimbaud</dc:creator>
  <cp:lastModifiedBy>Fanny JEANROY</cp:lastModifiedBy>
  <cp:revision>154</cp:revision>
  <cp:lastPrinted>2023-02-23T13:00:06Z</cp:lastPrinted>
  <dcterms:created xsi:type="dcterms:W3CDTF">2023-02-22T12:49:33Z</dcterms:created>
  <dcterms:modified xsi:type="dcterms:W3CDTF">2024-12-19T14:12:32Z</dcterms:modified>
</cp:coreProperties>
</file>